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g>
</file>

<file path=ppt/media/image11.jpeg>
</file>

<file path=ppt/media/image12.png>
</file>

<file path=ppt/media/image13.jpeg>
</file>

<file path=ppt/media/image14.jpg>
</file>

<file path=ppt/media/image15.jpeg>
</file>

<file path=ppt/media/image16.jpeg>
</file>

<file path=ppt/media/image17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3BC7C-D168-4C7C-8B50-08776FD52E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A1EC7B-774A-4989-9351-F50325F146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567F0-7156-450B-B186-BF8920CB5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E34E1-7DF8-4C7A-88BD-F031A49DA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03565C-FE62-4B75-A39E-FDB45C470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931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B142A-C698-4673-A661-56D3D3B05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5B0A18-873B-4237-A544-7DBB0A0BA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57B8D-777A-4BDA-8F49-7657BE9F0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713FF-8B71-42EA-BB21-1B032329E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C1F6A-745B-4E46-BB79-36E09F99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3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BC6229-B5BD-4275-8CB7-580F4DACE2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9FD79C-F7CC-46AE-BA87-BEEFA2964D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FDCA6-3845-4824-9C9B-6D5A85CF9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C3DD9-1A24-4C27-8034-AC618C0F5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3EFB6-B4EC-4FDA-BE12-B8995E166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8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B1B46-BDF2-4A09-B2FD-9697145F1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A3B16-00B0-4E6F-9994-D7048554A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4DA261-D423-429A-A549-488DA007F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0667A-15DF-43A7-9EBD-64097CADA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8E152-0B08-4FD8-8F4B-8FC6A799A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3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2EAD2-6694-4655-97E8-052ED55D3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DFE6C-1BB7-47C9-BC94-AAC12E1C0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5729B-7342-40B0-9116-2714BE599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E47F5-6131-48C9-8F3B-3B1942E88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ACA6C-8AA0-4DA8-A5BF-D61AFFC0F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932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E61BC-DD22-4ECA-84DC-9781D8E25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597D4-F335-42FE-9068-F8458ABCED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1413BC-2261-4F3B-8AC3-8E2D0C0ED4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F5075D-22DD-466D-9BFF-AB0E581E0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43BB7A-0E7F-400D-A58D-A1F0D6768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C10B1D-7F1D-4128-878A-791FA89E0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92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CF24E-1D33-4B80-BBA9-FE35A18D2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1867DC-30CD-4CFC-98DF-1CAFDE447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04B5DB-0BB5-4F8D-B3C9-3745019A1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D5F1E5-765E-4CE0-AED9-B184BD5C5A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E864FE-8C58-411D-9B06-9FF40E3565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C2BAF8-E76C-4ED6-99DE-6722646F3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57B1FA-F8FA-43B9-AF80-FCD0DC006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F19DC8-4F48-4481-B343-8AB3D42CD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563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2E395-5A66-47AD-B413-52F480B88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A8DDD1-6C62-4C91-BF0E-2A5692A4C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2C94F-DC2B-49DB-81F4-04CCF3094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50FA3-A860-4EBD-8E23-65C51EC8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9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E1FC7F-F380-4261-867A-668F540D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38CAF-D3CE-41CC-A551-2CB079B79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86A5B-59EC-4714-9096-D1AC31D27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448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903F7-21CD-48BF-A1C8-143B6FFFF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40E1E-36CB-4711-A336-6F8F44F50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BA94F0-3B43-4B49-A9F9-FFA73FCAE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C378A-E0C3-4EE0-BA02-35AB72CAA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915FF9-1DF3-4441-99A1-948803EBE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DB5564-DCEE-47F7-920C-6084A46D8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76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295D9-A8CD-4887-9C69-35843EACE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2DFC87-D126-4241-8CFD-90BCB4878C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4C10B6-2C72-4F76-A05C-844AE1A03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D3E14A-823D-4D93-B71C-CEC430CB3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C67F6-6C57-4343-8722-DBF4CD029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B7692-BC59-4022-801B-8943F11AD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169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7B962E-5EF0-4B85-B7E5-18E6CBAC1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CA578-3D8F-4446-90B3-3666A7229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D121D-E7E2-4DBA-9AFD-E5B9C0CD47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420EF-8860-413B-9580-E7E065F2D817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F16FA8-9F5E-4097-B3D1-3401C92B1E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4B1A2-F1A7-4003-9ECA-656511578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5042D-F199-4012-96D1-EDE3F4141A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696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10" Type="http://schemas.openxmlformats.org/officeDocument/2006/relationships/image" Target="../media/image17.jp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D03043A3-F44D-4626-B635-8942913A333B}"/>
              </a:ext>
            </a:extLst>
          </p:cNvPr>
          <p:cNvGrpSpPr/>
          <p:nvPr/>
        </p:nvGrpSpPr>
        <p:grpSpPr>
          <a:xfrm>
            <a:off x="1117675" y="444136"/>
            <a:ext cx="9956650" cy="1548221"/>
            <a:chOff x="1013999" y="1689462"/>
            <a:chExt cx="9956650" cy="154822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F6884B3-DD3E-4200-B135-5DA46B004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3648" y="1689462"/>
              <a:ext cx="1176648" cy="1548221"/>
            </a:xfrm>
            <a:prstGeom prst="rect">
              <a:avLst/>
            </a:prstGeom>
          </p:spPr>
        </p:pic>
        <p:pic>
          <p:nvPicPr>
            <p:cNvPr id="7" name="Picture 6" descr="Chart, funnel chart&#10;&#10;Description automatically generated">
              <a:extLst>
                <a:ext uri="{FF2B5EF4-FFF2-40B4-BE49-F238E27FC236}">
                  <a16:creationId xmlns:a16="http://schemas.microsoft.com/office/drawing/2014/main" id="{54850B78-C25C-468C-B4BC-9C32EACC6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6928" y="1689462"/>
              <a:ext cx="1176648" cy="154404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8757B3E-1597-4B6B-B035-E9D81F44D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70208" y="1689462"/>
              <a:ext cx="1183764" cy="154404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2F171E0-09EE-45AD-A638-6BB1A26B8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63750" y="1689462"/>
              <a:ext cx="1176647" cy="154822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3442EF8-4797-4389-971A-D3697463AF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13999" y="1689462"/>
              <a:ext cx="1153017" cy="154404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FB2C93F2-7FA2-4854-914D-3A2AC18AC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50175" y="1689463"/>
              <a:ext cx="1156415" cy="154404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7FBD451-F145-4EA7-895F-684175FD2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716369" y="1689462"/>
              <a:ext cx="1072250" cy="154404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235F243-DE7E-4F49-B00B-3A19257CE73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898399" y="1689462"/>
              <a:ext cx="1072250" cy="1544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4498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AA2893F-E550-4710-B2BB-A5E68898E12C}"/>
              </a:ext>
            </a:extLst>
          </p:cNvPr>
          <p:cNvGrpSpPr/>
          <p:nvPr/>
        </p:nvGrpSpPr>
        <p:grpSpPr>
          <a:xfrm>
            <a:off x="242877" y="269088"/>
            <a:ext cx="11800869" cy="6339483"/>
            <a:chOff x="242877" y="269088"/>
            <a:chExt cx="11800869" cy="633948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1DC4F37-D23B-4131-9715-A6F2EA0EB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7306" y="269874"/>
              <a:ext cx="3223265" cy="2417449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F8F3EA7-A7C9-4AB1-BBCC-3F24800F2A00}"/>
                </a:ext>
              </a:extLst>
            </p:cNvPr>
            <p:cNvGrpSpPr/>
            <p:nvPr/>
          </p:nvGrpSpPr>
          <p:grpSpPr>
            <a:xfrm>
              <a:off x="242878" y="269874"/>
              <a:ext cx="3615019" cy="2417449"/>
              <a:chOff x="242878" y="269874"/>
              <a:chExt cx="5735405" cy="3835401"/>
            </a:xfrm>
          </p:grpSpPr>
          <p:pic>
            <p:nvPicPr>
              <p:cNvPr id="5" name="Picture 4" descr="A picture containing plant, vegetable&#10;&#10;Description automatically generated">
                <a:extLst>
                  <a:ext uri="{FF2B5EF4-FFF2-40B4-BE49-F238E27FC236}">
                    <a16:creationId xmlns:a16="http://schemas.microsoft.com/office/drawing/2014/main" id="{FF8240F4-06E1-4494-8F60-44E9DCAADF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01732" y="269874"/>
                <a:ext cx="2876551" cy="3835401"/>
              </a:xfrm>
              <a:prstGeom prst="rect">
                <a:avLst/>
              </a:prstGeom>
            </p:spPr>
          </p:pic>
          <p:pic>
            <p:nvPicPr>
              <p:cNvPr id="9" name="Picture 8" descr="A white flower on a plant&#10;&#10;Description automatically generated with medium confidence">
                <a:extLst>
                  <a:ext uri="{FF2B5EF4-FFF2-40B4-BE49-F238E27FC236}">
                    <a16:creationId xmlns:a16="http://schemas.microsoft.com/office/drawing/2014/main" id="{861942B6-7D83-47B3-B774-5775B8803A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-236547" y="749300"/>
                <a:ext cx="3835400" cy="2876550"/>
              </a:xfrm>
              <a:prstGeom prst="rect">
                <a:avLst/>
              </a:prstGeom>
            </p:spPr>
          </p:pic>
        </p:grpSp>
        <p:pic>
          <p:nvPicPr>
            <p:cNvPr id="11" name="Picture 10" descr="A picture containing vegetable, plant&#10;&#10;Description automatically generated">
              <a:extLst>
                <a:ext uri="{FF2B5EF4-FFF2-40B4-BE49-F238E27FC236}">
                  <a16:creationId xmlns:a16="http://schemas.microsoft.com/office/drawing/2014/main" id="{BB5C6D18-5899-4D95-BE12-AE15525D4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877" y="3575411"/>
              <a:ext cx="2122295" cy="2762249"/>
            </a:xfrm>
            <a:prstGeom prst="rect">
              <a:avLst/>
            </a:prstGeom>
          </p:spPr>
        </p:pic>
        <p:pic>
          <p:nvPicPr>
            <p:cNvPr id="13" name="Picture 12" descr="A group of plants in pots&#10;&#10;Description automatically generated with low confidence">
              <a:extLst>
                <a:ext uri="{FF2B5EF4-FFF2-40B4-BE49-F238E27FC236}">
                  <a16:creationId xmlns:a16="http://schemas.microsoft.com/office/drawing/2014/main" id="{61004FF4-1659-410C-A362-56452D46D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5893" y="3575410"/>
              <a:ext cx="2510683" cy="2762250"/>
            </a:xfrm>
            <a:prstGeom prst="rect">
              <a:avLst/>
            </a:prstGeom>
          </p:spPr>
        </p:pic>
        <p:pic>
          <p:nvPicPr>
            <p:cNvPr id="16" name="Picture 15" descr="A picture containing indoor&#10;&#10;Description automatically generated">
              <a:extLst>
                <a:ext uri="{FF2B5EF4-FFF2-40B4-BE49-F238E27FC236}">
                  <a16:creationId xmlns:a16="http://schemas.microsoft.com/office/drawing/2014/main" id="{77302C09-6070-4C7F-BB4F-EA233AB6A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8883" y="3575412"/>
              <a:ext cx="2071688" cy="276225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6A682CF-2236-44BB-9027-DD39F550A893}"/>
                </a:ext>
              </a:extLst>
            </p:cNvPr>
            <p:cNvSpPr txBox="1"/>
            <p:nvPr/>
          </p:nvSpPr>
          <p:spPr>
            <a:xfrm>
              <a:off x="1303803" y="2629202"/>
              <a:ext cx="119686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Bean flowers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A31D7AA-8C89-4D48-BA57-71C762E187CD}"/>
                </a:ext>
              </a:extLst>
            </p:cNvPr>
            <p:cNvSpPr txBox="1"/>
            <p:nvPr/>
          </p:nvSpPr>
          <p:spPr>
            <a:xfrm>
              <a:off x="5804138" y="2629364"/>
              <a:ext cx="110959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Bean pollen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789D66C-1D5C-45EF-B9F8-0B84F02F49F0}"/>
                </a:ext>
              </a:extLst>
            </p:cNvPr>
            <p:cNvSpPr txBox="1"/>
            <p:nvPr/>
          </p:nvSpPr>
          <p:spPr>
            <a:xfrm>
              <a:off x="687280" y="6285406"/>
              <a:ext cx="130516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Bean pin-pods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7559340-DC14-4152-B686-9B603898686B}"/>
                </a:ext>
              </a:extLst>
            </p:cNvPr>
            <p:cNvSpPr txBox="1"/>
            <p:nvPr/>
          </p:nvSpPr>
          <p:spPr>
            <a:xfrm>
              <a:off x="3783976" y="6285406"/>
              <a:ext cx="76822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Tomato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E30A3A0-04B0-4644-ACE4-6D37C203DE25}"/>
                </a:ext>
              </a:extLst>
            </p:cNvPr>
            <p:cNvSpPr txBox="1"/>
            <p:nvPr/>
          </p:nvSpPr>
          <p:spPr>
            <a:xfrm>
              <a:off x="6365532" y="6285406"/>
              <a:ext cx="113838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LI-COR 6800</a:t>
              </a: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2981964-DB0C-4793-9A5F-6BCE0A83FB31}"/>
                </a:ext>
              </a:extLst>
            </p:cNvPr>
            <p:cNvGrpSpPr/>
            <p:nvPr/>
          </p:nvGrpSpPr>
          <p:grpSpPr>
            <a:xfrm>
              <a:off x="8356422" y="269088"/>
              <a:ext cx="1877601" cy="2628168"/>
              <a:chOff x="0" y="0"/>
              <a:chExt cx="1007110" cy="1409700"/>
            </a:xfrm>
          </p:grpSpPr>
          <p:pic>
            <p:nvPicPr>
              <p:cNvPr id="26" name="Picture 25" descr="A close-up of a beaker&#10;&#10;Description automatically generated with medium confidence">
                <a:extLst>
                  <a:ext uri="{FF2B5EF4-FFF2-40B4-BE49-F238E27FC236}">
                    <a16:creationId xmlns:a16="http://schemas.microsoft.com/office/drawing/2014/main" id="{C1E840FF-15A6-4E92-9AB7-795200EE8B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007110" cy="14097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7" name="Text Box 2">
                <a:extLst>
                  <a:ext uri="{FF2B5EF4-FFF2-40B4-BE49-F238E27FC236}">
                    <a16:creationId xmlns:a16="http://schemas.microsoft.com/office/drawing/2014/main" id="{82B92D40-F42A-409C-9EE6-30EF517A132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439" y="17814"/>
                <a:ext cx="919480" cy="183515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>
                <a:noAutofit/>
              </a:bodyPr>
              <a:lstStyle/>
              <a:p>
                <a:pPr marL="0" marR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500" b="1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Before spinning</a:t>
                </a:r>
                <a:endParaRPr lang="en-US" sz="15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B65153F-DFF1-4358-99BD-630D8DB5FA17}"/>
                </a:ext>
              </a:extLst>
            </p:cNvPr>
            <p:cNvGrpSpPr/>
            <p:nvPr/>
          </p:nvGrpSpPr>
          <p:grpSpPr>
            <a:xfrm>
              <a:off x="10328136" y="269089"/>
              <a:ext cx="1715610" cy="2628168"/>
              <a:chOff x="0" y="0"/>
              <a:chExt cx="1014730" cy="1554480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1B074071-5D37-4F49-8287-023C3C824B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014730" cy="155448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5" name="Text Box 2">
                <a:extLst>
                  <a:ext uri="{FF2B5EF4-FFF2-40B4-BE49-F238E27FC236}">
                    <a16:creationId xmlns:a16="http://schemas.microsoft.com/office/drawing/2014/main" id="{B34E22C7-AC4E-4376-B7F9-7AF68B4E8DD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564" y="17813"/>
                <a:ext cx="919480" cy="18321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>
                <a:noAutofit/>
              </a:bodyPr>
              <a:lstStyle/>
              <a:p>
                <a:pPr marL="0" marR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500" b="1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After spinning</a:t>
                </a:r>
                <a:endParaRPr lang="en-US" sz="15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72EFF88-B1EC-4B4D-A67E-6795C24C3EEC}"/>
                </a:ext>
              </a:extLst>
            </p:cNvPr>
            <p:cNvSpPr txBox="1"/>
            <p:nvPr/>
          </p:nvSpPr>
          <p:spPr>
            <a:xfrm>
              <a:off x="9122103" y="2845002"/>
              <a:ext cx="232499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Tomato leaf nuclei isolation</a:t>
              </a:r>
            </a:p>
          </p:txBody>
        </p:sp>
        <p:pic>
          <p:nvPicPr>
            <p:cNvPr id="3" name="Picture 2" descr="A picture containing text, blackboard, plant&#10;&#10;Description automatically generated">
              <a:extLst>
                <a:ext uri="{FF2B5EF4-FFF2-40B4-BE49-F238E27FC236}">
                  <a16:creationId xmlns:a16="http://schemas.microsoft.com/office/drawing/2014/main" id="{D1928023-44B7-43E3-A4EC-AEBB7649D4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9791" y="3573236"/>
              <a:ext cx="3913955" cy="2760076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60FADC4-D9C4-41D7-A721-A0A1DD54BF51}"/>
                </a:ext>
              </a:extLst>
            </p:cNvPr>
            <p:cNvSpPr txBox="1"/>
            <p:nvPr/>
          </p:nvSpPr>
          <p:spPr>
            <a:xfrm>
              <a:off x="9539983" y="6285406"/>
              <a:ext cx="1093569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Phenotype!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268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19</Words>
  <Application>Microsoft Office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Santiago, James Patrick</dc:creator>
  <cp:lastModifiedBy>Santiago, James Patrick</cp:lastModifiedBy>
  <cp:revision>3</cp:revision>
  <dcterms:created xsi:type="dcterms:W3CDTF">2021-09-15T19:54:40Z</dcterms:created>
  <dcterms:modified xsi:type="dcterms:W3CDTF">2021-11-10T18:56:02Z</dcterms:modified>
</cp:coreProperties>
</file>

<file path=docProps/thumbnail.jpeg>
</file>